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839CA8-C7C0-4A39-AE9D-94B88FFBF0F3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1011ADE1-E149-4832-909D-84A096BC0FCD}">
      <dgm:prSet phldrT="[Text]" custT="1"/>
      <dgm:spPr/>
      <dgm:t>
        <a:bodyPr/>
        <a:lstStyle/>
        <a:p>
          <a:r>
            <a:rPr lang="en-US" sz="3200" dirty="0"/>
            <a:t>Support</a:t>
          </a:r>
          <a:endParaRPr lang="LID4096" sz="3100" dirty="0"/>
        </a:p>
      </dgm:t>
    </dgm:pt>
    <dgm:pt modelId="{CF431CEB-169D-4E9A-9662-F846943A1A09}" type="parTrans" cxnId="{6B7361C1-5ED4-4A0F-8162-3D2D77A12881}">
      <dgm:prSet/>
      <dgm:spPr/>
      <dgm:t>
        <a:bodyPr/>
        <a:lstStyle/>
        <a:p>
          <a:endParaRPr lang="LID4096"/>
        </a:p>
      </dgm:t>
    </dgm:pt>
    <dgm:pt modelId="{ED102777-545D-459F-A315-D54A2968435F}" type="sibTrans" cxnId="{6B7361C1-5ED4-4A0F-8162-3D2D77A12881}">
      <dgm:prSet/>
      <dgm:spPr/>
      <dgm:t>
        <a:bodyPr/>
        <a:lstStyle/>
        <a:p>
          <a:endParaRPr lang="LID4096"/>
        </a:p>
      </dgm:t>
    </dgm:pt>
    <dgm:pt modelId="{B580FB1D-06EB-4AE1-ABCF-2375B439837F}">
      <dgm:prSet phldrT="[Text]"/>
      <dgm:spPr/>
      <dgm:t>
        <a:bodyPr/>
        <a:lstStyle/>
        <a:p>
          <a:r>
            <a:rPr lang="en-US" dirty="0"/>
            <a:t>Decreasing State Support for housing</a:t>
          </a:r>
          <a:endParaRPr lang="LID4096" dirty="0"/>
        </a:p>
      </dgm:t>
    </dgm:pt>
    <dgm:pt modelId="{7AF68749-C837-43BC-AC21-BBC4F4B04A5F}" type="parTrans" cxnId="{9CA7B374-CF7E-4204-A2FC-B73842607E8D}">
      <dgm:prSet/>
      <dgm:spPr/>
      <dgm:t>
        <a:bodyPr/>
        <a:lstStyle/>
        <a:p>
          <a:endParaRPr lang="LID4096"/>
        </a:p>
      </dgm:t>
    </dgm:pt>
    <dgm:pt modelId="{FBC8B0F7-9D09-4A53-A2C7-CD53054ED23E}" type="sibTrans" cxnId="{9CA7B374-CF7E-4204-A2FC-B73842607E8D}">
      <dgm:prSet/>
      <dgm:spPr/>
      <dgm:t>
        <a:bodyPr/>
        <a:lstStyle/>
        <a:p>
          <a:endParaRPr lang="LID4096"/>
        </a:p>
      </dgm:t>
    </dgm:pt>
    <dgm:pt modelId="{4675A555-5B1E-4296-9864-7D6B7499FCC8}">
      <dgm:prSet phldrT="[Text]" custT="1"/>
      <dgm:spPr/>
      <dgm:t>
        <a:bodyPr/>
        <a:lstStyle/>
        <a:p>
          <a:r>
            <a:rPr lang="en-US" sz="2800" dirty="0"/>
            <a:t>Demands</a:t>
          </a:r>
          <a:endParaRPr lang="LID4096" sz="2800" dirty="0"/>
        </a:p>
      </dgm:t>
    </dgm:pt>
    <dgm:pt modelId="{4E0079B1-BBB5-4634-9F69-4623E505DE12}" type="parTrans" cxnId="{97C30936-D624-4856-AA18-B82DF7D152F7}">
      <dgm:prSet/>
      <dgm:spPr/>
      <dgm:t>
        <a:bodyPr/>
        <a:lstStyle/>
        <a:p>
          <a:endParaRPr lang="LID4096"/>
        </a:p>
      </dgm:t>
    </dgm:pt>
    <dgm:pt modelId="{B8173F58-A10E-4FCA-9C58-D1E62EF0FA3E}" type="sibTrans" cxnId="{97C30936-D624-4856-AA18-B82DF7D152F7}">
      <dgm:prSet/>
      <dgm:spPr/>
      <dgm:t>
        <a:bodyPr/>
        <a:lstStyle/>
        <a:p>
          <a:endParaRPr lang="LID4096"/>
        </a:p>
      </dgm:t>
    </dgm:pt>
    <dgm:pt modelId="{8931D634-5FAA-4F44-B473-B206395A8800}">
      <dgm:prSet phldrT="[Text]"/>
      <dgm:spPr/>
      <dgm:t>
        <a:bodyPr/>
        <a:lstStyle/>
        <a:p>
          <a:r>
            <a:rPr lang="en-US" dirty="0"/>
            <a:t>Affordable comfort</a:t>
          </a:r>
          <a:endParaRPr lang="LID4096" dirty="0"/>
        </a:p>
      </dgm:t>
    </dgm:pt>
    <dgm:pt modelId="{90568C0D-FAE4-481D-B104-3BE70969F19A}" type="parTrans" cxnId="{319F3482-B446-4E36-9985-1D5C633320F7}">
      <dgm:prSet/>
      <dgm:spPr/>
      <dgm:t>
        <a:bodyPr/>
        <a:lstStyle/>
        <a:p>
          <a:endParaRPr lang="LID4096"/>
        </a:p>
      </dgm:t>
    </dgm:pt>
    <dgm:pt modelId="{3504687B-63F2-4117-80C8-26E3BC7CA94A}" type="sibTrans" cxnId="{319F3482-B446-4E36-9985-1D5C633320F7}">
      <dgm:prSet/>
      <dgm:spPr/>
      <dgm:t>
        <a:bodyPr/>
        <a:lstStyle/>
        <a:p>
          <a:endParaRPr lang="LID4096"/>
        </a:p>
      </dgm:t>
    </dgm:pt>
    <dgm:pt modelId="{653D66A0-280D-492E-A0F4-7317D0617A35}">
      <dgm:prSet phldrT="[Text]"/>
      <dgm:spPr/>
      <dgm:t>
        <a:bodyPr/>
        <a:lstStyle/>
        <a:p>
          <a:r>
            <a:rPr lang="en-US" dirty="0"/>
            <a:t>Reduce inequality</a:t>
          </a:r>
          <a:endParaRPr lang="LID4096" dirty="0"/>
        </a:p>
      </dgm:t>
    </dgm:pt>
    <dgm:pt modelId="{E52C52E5-435F-483E-B1D1-997109BFD768}" type="parTrans" cxnId="{7230DCB1-B4D2-43A3-A6F8-F85C2338DFBF}">
      <dgm:prSet/>
      <dgm:spPr/>
      <dgm:t>
        <a:bodyPr/>
        <a:lstStyle/>
        <a:p>
          <a:endParaRPr lang="LID4096"/>
        </a:p>
      </dgm:t>
    </dgm:pt>
    <dgm:pt modelId="{4B21AAE7-ED1C-4764-92CC-BBC5F4A8E7F4}" type="sibTrans" cxnId="{7230DCB1-B4D2-43A3-A6F8-F85C2338DFBF}">
      <dgm:prSet/>
      <dgm:spPr/>
      <dgm:t>
        <a:bodyPr/>
        <a:lstStyle/>
        <a:p>
          <a:endParaRPr lang="LID4096"/>
        </a:p>
      </dgm:t>
    </dgm:pt>
    <dgm:pt modelId="{1E6C64BF-03C4-424D-BB03-5BFDDE95084E}">
      <dgm:prSet phldrT="[Text]"/>
      <dgm:spPr/>
      <dgm:t>
        <a:bodyPr/>
        <a:lstStyle/>
        <a:p>
          <a:r>
            <a:rPr lang="en-US" dirty="0"/>
            <a:t>Choice</a:t>
          </a:r>
          <a:endParaRPr lang="LID4096" dirty="0"/>
        </a:p>
      </dgm:t>
    </dgm:pt>
    <dgm:pt modelId="{B5CD33DB-B6E5-4EB1-98B9-E7836C7DE232}" type="parTrans" cxnId="{0D0453C3-4C25-4B09-8439-55EB5FE379DA}">
      <dgm:prSet/>
      <dgm:spPr/>
      <dgm:t>
        <a:bodyPr/>
        <a:lstStyle/>
        <a:p>
          <a:endParaRPr lang="LID4096"/>
        </a:p>
      </dgm:t>
    </dgm:pt>
    <dgm:pt modelId="{AB0F838A-248E-46F9-96CD-D9C5E5F5D008}" type="sibTrans" cxnId="{0D0453C3-4C25-4B09-8439-55EB5FE379DA}">
      <dgm:prSet/>
      <dgm:spPr/>
      <dgm:t>
        <a:bodyPr/>
        <a:lstStyle/>
        <a:p>
          <a:endParaRPr lang="LID4096"/>
        </a:p>
      </dgm:t>
    </dgm:pt>
    <dgm:pt modelId="{645FCE28-6FEC-43B5-B908-F35F53AB42AB}">
      <dgm:prSet/>
      <dgm:spPr/>
      <dgm:t>
        <a:bodyPr/>
        <a:lstStyle/>
        <a:p>
          <a:r>
            <a:rPr lang="en-US" dirty="0"/>
            <a:t>Increased pressure to deal with homelessness</a:t>
          </a:r>
          <a:endParaRPr lang="LID4096" dirty="0"/>
        </a:p>
      </dgm:t>
    </dgm:pt>
    <dgm:pt modelId="{543A110E-49FE-40CC-93E9-49610080AB62}" type="parTrans" cxnId="{154C60A4-2A59-4D60-9B28-19DB994B7BEC}">
      <dgm:prSet/>
      <dgm:spPr/>
      <dgm:t>
        <a:bodyPr/>
        <a:lstStyle/>
        <a:p>
          <a:endParaRPr lang="LID4096"/>
        </a:p>
      </dgm:t>
    </dgm:pt>
    <dgm:pt modelId="{8894B368-7589-41A8-9706-2727AD91BB9E}" type="sibTrans" cxnId="{154C60A4-2A59-4D60-9B28-19DB994B7BEC}">
      <dgm:prSet/>
      <dgm:spPr/>
      <dgm:t>
        <a:bodyPr/>
        <a:lstStyle/>
        <a:p>
          <a:endParaRPr lang="LID4096"/>
        </a:p>
      </dgm:t>
    </dgm:pt>
    <dgm:pt modelId="{87A965E5-5282-476C-A085-19D25A496BF1}" type="pres">
      <dgm:prSet presAssocID="{F8839CA8-C7C0-4A39-AE9D-94B88FFBF0F3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D33B1510-5BD0-4D6B-9BD3-B7CA5479FCC1}" type="pres">
      <dgm:prSet presAssocID="{F8839CA8-C7C0-4A39-AE9D-94B88FFBF0F3}" presName="dummyMaxCanvas" presStyleCnt="0"/>
      <dgm:spPr/>
    </dgm:pt>
    <dgm:pt modelId="{819940B2-5EF4-4DA5-B112-80002608E6FE}" type="pres">
      <dgm:prSet presAssocID="{F8839CA8-C7C0-4A39-AE9D-94B88FFBF0F3}" presName="parentComposite" presStyleCnt="0"/>
      <dgm:spPr/>
    </dgm:pt>
    <dgm:pt modelId="{C22810CF-44D9-4214-B187-71E17D1D4326}" type="pres">
      <dgm:prSet presAssocID="{F8839CA8-C7C0-4A39-AE9D-94B88FFBF0F3}" presName="parent1" presStyleLbl="alignAccFollowNode1" presStyleIdx="0" presStyleCnt="4" custScaleX="127022">
        <dgm:presLayoutVars>
          <dgm:chMax val="4"/>
        </dgm:presLayoutVars>
      </dgm:prSet>
      <dgm:spPr/>
    </dgm:pt>
    <dgm:pt modelId="{1DDA847E-33CB-4BD6-94FD-85A77CB59E3F}" type="pres">
      <dgm:prSet presAssocID="{F8839CA8-C7C0-4A39-AE9D-94B88FFBF0F3}" presName="parent2" presStyleLbl="alignAccFollowNode1" presStyleIdx="1" presStyleCnt="4" custScaleX="140326">
        <dgm:presLayoutVars>
          <dgm:chMax val="4"/>
        </dgm:presLayoutVars>
      </dgm:prSet>
      <dgm:spPr/>
    </dgm:pt>
    <dgm:pt modelId="{502C25ED-C4FD-495D-9D5C-97B95E929D23}" type="pres">
      <dgm:prSet presAssocID="{F8839CA8-C7C0-4A39-AE9D-94B88FFBF0F3}" presName="childrenComposite" presStyleCnt="0"/>
      <dgm:spPr/>
    </dgm:pt>
    <dgm:pt modelId="{5613C95F-D72C-4D90-B710-59170FB1D1B3}" type="pres">
      <dgm:prSet presAssocID="{F8839CA8-C7C0-4A39-AE9D-94B88FFBF0F3}" presName="dummyMaxCanvas_ChildArea" presStyleCnt="0"/>
      <dgm:spPr/>
    </dgm:pt>
    <dgm:pt modelId="{6146183A-C518-410C-8B04-A8A79E9DE052}" type="pres">
      <dgm:prSet presAssocID="{F8839CA8-C7C0-4A39-AE9D-94B88FFBF0F3}" presName="fulcrum" presStyleLbl="alignAccFollowNode1" presStyleIdx="2" presStyleCnt="4"/>
      <dgm:spPr/>
    </dgm:pt>
    <dgm:pt modelId="{070FD97E-5961-4CC3-9A7D-B4F8FB6681CF}" type="pres">
      <dgm:prSet presAssocID="{F8839CA8-C7C0-4A39-AE9D-94B88FFBF0F3}" presName="balance_14" presStyleLbl="alignAccFollowNode1" presStyleIdx="3" presStyleCnt="4">
        <dgm:presLayoutVars>
          <dgm:bulletEnabled val="1"/>
        </dgm:presLayoutVars>
      </dgm:prSet>
      <dgm:spPr/>
    </dgm:pt>
    <dgm:pt modelId="{31A7601D-3EAD-4F3E-B48A-66A492D708B2}" type="pres">
      <dgm:prSet presAssocID="{F8839CA8-C7C0-4A39-AE9D-94B88FFBF0F3}" presName="right_14_1" presStyleLbl="node1" presStyleIdx="0" presStyleCnt="5">
        <dgm:presLayoutVars>
          <dgm:bulletEnabled val="1"/>
        </dgm:presLayoutVars>
      </dgm:prSet>
      <dgm:spPr/>
    </dgm:pt>
    <dgm:pt modelId="{69DF8502-7620-4F0C-9174-3B1FC10B2ACB}" type="pres">
      <dgm:prSet presAssocID="{F8839CA8-C7C0-4A39-AE9D-94B88FFBF0F3}" presName="right_14_2" presStyleLbl="node1" presStyleIdx="1" presStyleCnt="5">
        <dgm:presLayoutVars>
          <dgm:bulletEnabled val="1"/>
        </dgm:presLayoutVars>
      </dgm:prSet>
      <dgm:spPr/>
    </dgm:pt>
    <dgm:pt modelId="{E0E3770E-4C72-4DB1-8CE9-2D41F68F0F0A}" type="pres">
      <dgm:prSet presAssocID="{F8839CA8-C7C0-4A39-AE9D-94B88FFBF0F3}" presName="right_14_3" presStyleLbl="node1" presStyleIdx="2" presStyleCnt="5">
        <dgm:presLayoutVars>
          <dgm:bulletEnabled val="1"/>
        </dgm:presLayoutVars>
      </dgm:prSet>
      <dgm:spPr/>
    </dgm:pt>
    <dgm:pt modelId="{82BD90CA-7BE5-444B-879E-33BDAF125B46}" type="pres">
      <dgm:prSet presAssocID="{F8839CA8-C7C0-4A39-AE9D-94B88FFBF0F3}" presName="right_14_4" presStyleLbl="node1" presStyleIdx="3" presStyleCnt="5">
        <dgm:presLayoutVars>
          <dgm:bulletEnabled val="1"/>
        </dgm:presLayoutVars>
      </dgm:prSet>
      <dgm:spPr/>
    </dgm:pt>
    <dgm:pt modelId="{D0637EF7-82A9-445F-B6A3-FFE54C8B2ECA}" type="pres">
      <dgm:prSet presAssocID="{F8839CA8-C7C0-4A39-AE9D-94B88FFBF0F3}" presName="left_14_1" presStyleLbl="node1" presStyleIdx="4" presStyleCnt="5">
        <dgm:presLayoutVars>
          <dgm:bulletEnabled val="1"/>
        </dgm:presLayoutVars>
      </dgm:prSet>
      <dgm:spPr/>
    </dgm:pt>
  </dgm:ptLst>
  <dgm:cxnLst>
    <dgm:cxn modelId="{1EEBCD1E-ADD5-4B49-A54C-D9433F2E1889}" type="presOf" srcId="{653D66A0-280D-492E-A0F4-7317D0617A35}" destId="{E0E3770E-4C72-4DB1-8CE9-2D41F68F0F0A}" srcOrd="0" destOrd="0" presId="urn:microsoft.com/office/officeart/2005/8/layout/balance1"/>
    <dgm:cxn modelId="{97C30936-D624-4856-AA18-B82DF7D152F7}" srcId="{F8839CA8-C7C0-4A39-AE9D-94B88FFBF0F3}" destId="{4675A555-5B1E-4296-9864-7D6B7499FCC8}" srcOrd="1" destOrd="0" parTransId="{4E0079B1-BBB5-4634-9F69-4623E505DE12}" sibTransId="{B8173F58-A10E-4FCA-9C58-D1E62EF0FA3E}"/>
    <dgm:cxn modelId="{A4E60240-331B-4FBA-A051-ED0E9D4DCB28}" type="presOf" srcId="{B580FB1D-06EB-4AE1-ABCF-2375B439837F}" destId="{D0637EF7-82A9-445F-B6A3-FFE54C8B2ECA}" srcOrd="0" destOrd="0" presId="urn:microsoft.com/office/officeart/2005/8/layout/balance1"/>
    <dgm:cxn modelId="{B2D8EF40-948F-4952-96FC-FF5D0286F7CD}" type="presOf" srcId="{F8839CA8-C7C0-4A39-AE9D-94B88FFBF0F3}" destId="{87A965E5-5282-476C-A085-19D25A496BF1}" srcOrd="0" destOrd="0" presId="urn:microsoft.com/office/officeart/2005/8/layout/balance1"/>
    <dgm:cxn modelId="{ECAD045D-4A8D-4FBA-AA31-870B83E04140}" type="presOf" srcId="{1011ADE1-E149-4832-909D-84A096BC0FCD}" destId="{C22810CF-44D9-4214-B187-71E17D1D4326}" srcOrd="0" destOrd="0" presId="urn:microsoft.com/office/officeart/2005/8/layout/balance1"/>
    <dgm:cxn modelId="{9CA7B374-CF7E-4204-A2FC-B73842607E8D}" srcId="{1011ADE1-E149-4832-909D-84A096BC0FCD}" destId="{B580FB1D-06EB-4AE1-ABCF-2375B439837F}" srcOrd="0" destOrd="0" parTransId="{7AF68749-C837-43BC-AC21-BBC4F4B04A5F}" sibTransId="{FBC8B0F7-9D09-4A53-A2C7-CD53054ED23E}"/>
    <dgm:cxn modelId="{390F4657-39CF-46D7-A697-2A9030DB166A}" type="presOf" srcId="{4675A555-5B1E-4296-9864-7D6B7499FCC8}" destId="{1DDA847E-33CB-4BD6-94FD-85A77CB59E3F}" srcOrd="0" destOrd="0" presId="urn:microsoft.com/office/officeart/2005/8/layout/balance1"/>
    <dgm:cxn modelId="{38106880-76E6-4669-951E-6987ED8AF798}" type="presOf" srcId="{645FCE28-6FEC-43B5-B908-F35F53AB42AB}" destId="{69DF8502-7620-4F0C-9174-3B1FC10B2ACB}" srcOrd="0" destOrd="0" presId="urn:microsoft.com/office/officeart/2005/8/layout/balance1"/>
    <dgm:cxn modelId="{319F3482-B446-4E36-9985-1D5C633320F7}" srcId="{4675A555-5B1E-4296-9864-7D6B7499FCC8}" destId="{8931D634-5FAA-4F44-B473-B206395A8800}" srcOrd="0" destOrd="0" parTransId="{90568C0D-FAE4-481D-B104-3BE70969F19A}" sibTransId="{3504687B-63F2-4117-80C8-26E3BC7CA94A}"/>
    <dgm:cxn modelId="{154C60A4-2A59-4D60-9B28-19DB994B7BEC}" srcId="{4675A555-5B1E-4296-9864-7D6B7499FCC8}" destId="{645FCE28-6FEC-43B5-B908-F35F53AB42AB}" srcOrd="1" destOrd="0" parTransId="{543A110E-49FE-40CC-93E9-49610080AB62}" sibTransId="{8894B368-7589-41A8-9706-2727AD91BB9E}"/>
    <dgm:cxn modelId="{7230DCB1-B4D2-43A3-A6F8-F85C2338DFBF}" srcId="{4675A555-5B1E-4296-9864-7D6B7499FCC8}" destId="{653D66A0-280D-492E-A0F4-7317D0617A35}" srcOrd="2" destOrd="0" parTransId="{E52C52E5-435F-483E-B1D1-997109BFD768}" sibTransId="{4B21AAE7-ED1C-4764-92CC-BBC5F4A8E7F4}"/>
    <dgm:cxn modelId="{6B7361C1-5ED4-4A0F-8162-3D2D77A12881}" srcId="{F8839CA8-C7C0-4A39-AE9D-94B88FFBF0F3}" destId="{1011ADE1-E149-4832-909D-84A096BC0FCD}" srcOrd="0" destOrd="0" parTransId="{CF431CEB-169D-4E9A-9662-F846943A1A09}" sibTransId="{ED102777-545D-459F-A315-D54A2968435F}"/>
    <dgm:cxn modelId="{0D0453C3-4C25-4B09-8439-55EB5FE379DA}" srcId="{4675A555-5B1E-4296-9864-7D6B7499FCC8}" destId="{1E6C64BF-03C4-424D-BB03-5BFDDE95084E}" srcOrd="3" destOrd="0" parTransId="{B5CD33DB-B6E5-4EB1-98B9-E7836C7DE232}" sibTransId="{AB0F838A-248E-46F9-96CD-D9C5E5F5D008}"/>
    <dgm:cxn modelId="{0058A1C9-6196-4B31-8C31-3A36814B199A}" type="presOf" srcId="{8931D634-5FAA-4F44-B473-B206395A8800}" destId="{31A7601D-3EAD-4F3E-B48A-66A492D708B2}" srcOrd="0" destOrd="0" presId="urn:microsoft.com/office/officeart/2005/8/layout/balance1"/>
    <dgm:cxn modelId="{32676FE9-21F0-4BEC-9FEA-F2D6CD420C9B}" type="presOf" srcId="{1E6C64BF-03C4-424D-BB03-5BFDDE95084E}" destId="{82BD90CA-7BE5-444B-879E-33BDAF125B46}" srcOrd="0" destOrd="0" presId="urn:microsoft.com/office/officeart/2005/8/layout/balance1"/>
    <dgm:cxn modelId="{F8468C2B-B477-4A02-AAA6-373630359571}" type="presParOf" srcId="{87A965E5-5282-476C-A085-19D25A496BF1}" destId="{D33B1510-5BD0-4D6B-9BD3-B7CA5479FCC1}" srcOrd="0" destOrd="0" presId="urn:microsoft.com/office/officeart/2005/8/layout/balance1"/>
    <dgm:cxn modelId="{D0DE8402-0630-46CE-8947-6AF26C4D3264}" type="presParOf" srcId="{87A965E5-5282-476C-A085-19D25A496BF1}" destId="{819940B2-5EF4-4DA5-B112-80002608E6FE}" srcOrd="1" destOrd="0" presId="urn:microsoft.com/office/officeart/2005/8/layout/balance1"/>
    <dgm:cxn modelId="{2809BDA3-861D-4D44-81FE-9FA0E982A236}" type="presParOf" srcId="{819940B2-5EF4-4DA5-B112-80002608E6FE}" destId="{C22810CF-44D9-4214-B187-71E17D1D4326}" srcOrd="0" destOrd="0" presId="urn:microsoft.com/office/officeart/2005/8/layout/balance1"/>
    <dgm:cxn modelId="{12917AB4-7B59-442D-94E4-75EE947DA67B}" type="presParOf" srcId="{819940B2-5EF4-4DA5-B112-80002608E6FE}" destId="{1DDA847E-33CB-4BD6-94FD-85A77CB59E3F}" srcOrd="1" destOrd="0" presId="urn:microsoft.com/office/officeart/2005/8/layout/balance1"/>
    <dgm:cxn modelId="{AAAFAC6E-7BB8-4E64-9302-463FEB9E6070}" type="presParOf" srcId="{87A965E5-5282-476C-A085-19D25A496BF1}" destId="{502C25ED-C4FD-495D-9D5C-97B95E929D23}" srcOrd="2" destOrd="0" presId="urn:microsoft.com/office/officeart/2005/8/layout/balance1"/>
    <dgm:cxn modelId="{DC3C1150-3C20-4D3A-83BD-CFB9A78901C9}" type="presParOf" srcId="{502C25ED-C4FD-495D-9D5C-97B95E929D23}" destId="{5613C95F-D72C-4D90-B710-59170FB1D1B3}" srcOrd="0" destOrd="0" presId="urn:microsoft.com/office/officeart/2005/8/layout/balance1"/>
    <dgm:cxn modelId="{B4B69C3B-F15A-4FEC-84E3-71D991FBEEF2}" type="presParOf" srcId="{502C25ED-C4FD-495D-9D5C-97B95E929D23}" destId="{6146183A-C518-410C-8B04-A8A79E9DE052}" srcOrd="1" destOrd="0" presId="urn:microsoft.com/office/officeart/2005/8/layout/balance1"/>
    <dgm:cxn modelId="{A1FC0415-1311-44CA-ABFA-417C69BB9EEF}" type="presParOf" srcId="{502C25ED-C4FD-495D-9D5C-97B95E929D23}" destId="{070FD97E-5961-4CC3-9A7D-B4F8FB6681CF}" srcOrd="2" destOrd="0" presId="urn:microsoft.com/office/officeart/2005/8/layout/balance1"/>
    <dgm:cxn modelId="{DB293F4F-264B-4AB2-8E8C-09A3EFCDADBC}" type="presParOf" srcId="{502C25ED-C4FD-495D-9D5C-97B95E929D23}" destId="{31A7601D-3EAD-4F3E-B48A-66A492D708B2}" srcOrd="3" destOrd="0" presId="urn:microsoft.com/office/officeart/2005/8/layout/balance1"/>
    <dgm:cxn modelId="{3E9F08CB-FF10-483C-849D-27BC0FB67B20}" type="presParOf" srcId="{502C25ED-C4FD-495D-9D5C-97B95E929D23}" destId="{69DF8502-7620-4F0C-9174-3B1FC10B2ACB}" srcOrd="4" destOrd="0" presId="urn:microsoft.com/office/officeart/2005/8/layout/balance1"/>
    <dgm:cxn modelId="{822ABDA6-6D34-42B5-B406-BAB5BDB2D471}" type="presParOf" srcId="{502C25ED-C4FD-495D-9D5C-97B95E929D23}" destId="{E0E3770E-4C72-4DB1-8CE9-2D41F68F0F0A}" srcOrd="5" destOrd="0" presId="urn:microsoft.com/office/officeart/2005/8/layout/balance1"/>
    <dgm:cxn modelId="{1DE24530-537E-408F-A067-7DADE0231A14}" type="presParOf" srcId="{502C25ED-C4FD-495D-9D5C-97B95E929D23}" destId="{82BD90CA-7BE5-444B-879E-33BDAF125B46}" srcOrd="6" destOrd="0" presId="urn:microsoft.com/office/officeart/2005/8/layout/balance1"/>
    <dgm:cxn modelId="{31A8A6D9-31A8-4BD0-B04B-D30825DCAD25}" type="presParOf" srcId="{502C25ED-C4FD-495D-9D5C-97B95E929D23}" destId="{D0637EF7-82A9-445F-B6A3-FFE54C8B2ECA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79D7D6-7C44-41AD-893B-E3B9F1AFA6DB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8822CD88-9F45-4EA2-AA0A-C6CF2906A927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Norms &amp; Obligations: </a:t>
          </a:r>
          <a:b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</a:br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- environment</a:t>
          </a:r>
        </a:p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- Circular economy</a:t>
          </a:r>
        </a:p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- SDGs</a:t>
          </a:r>
        </a:p>
        <a:p>
          <a:r>
            <a:rPr lang="en-US" dirty="0">
              <a:solidFill>
                <a:schemeClr val="tx1">
                  <a:lumMod val="75000"/>
                  <a:lumOff val="25000"/>
                </a:schemeClr>
              </a:solidFill>
            </a:rPr>
            <a:t>- Homelessness</a:t>
          </a:r>
          <a:endParaRPr lang="LID4096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075F661E-FE0D-4AD7-8CAE-11E99F28C3A9}" type="parTrans" cxnId="{EC7AA8D4-1E07-43E5-895F-2FEA9A861FD8}">
      <dgm:prSet/>
      <dgm:spPr/>
      <dgm:t>
        <a:bodyPr/>
        <a:lstStyle/>
        <a:p>
          <a:endParaRPr lang="LID4096"/>
        </a:p>
      </dgm:t>
    </dgm:pt>
    <dgm:pt modelId="{8E388EF3-F5BE-420F-8FEB-C50311E4AC60}" type="sibTrans" cxnId="{EC7AA8D4-1E07-43E5-895F-2FEA9A861FD8}">
      <dgm:prSet/>
      <dgm:spPr/>
      <dgm:t>
        <a:bodyPr/>
        <a:lstStyle/>
        <a:p>
          <a:endParaRPr lang="LID4096"/>
        </a:p>
      </dgm:t>
    </dgm:pt>
    <dgm:pt modelId="{B2CCA37E-5DFE-436D-A5FF-5B0B66299F4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>
              <a:solidFill>
                <a:schemeClr val="bg1">
                  <a:lumMod val="85000"/>
                </a:schemeClr>
              </a:solidFill>
            </a:rPr>
            <a:t>New tourism patterns  (</a:t>
          </a:r>
          <a:r>
            <a:rPr lang="en-US" dirty="0" err="1">
              <a:solidFill>
                <a:schemeClr val="bg1">
                  <a:lumMod val="85000"/>
                </a:schemeClr>
              </a:solidFill>
            </a:rPr>
            <a:t>AirBnB</a:t>
          </a:r>
          <a:r>
            <a:rPr lang="en-US" dirty="0">
              <a:solidFill>
                <a:schemeClr val="bg1">
                  <a:lumMod val="85000"/>
                </a:schemeClr>
              </a:solidFill>
            </a:rPr>
            <a:t>)</a:t>
          </a:r>
          <a:endParaRPr lang="LID4096" dirty="0">
            <a:solidFill>
              <a:schemeClr val="bg1">
                <a:lumMod val="85000"/>
              </a:schemeClr>
            </a:solidFill>
          </a:endParaRPr>
        </a:p>
      </dgm:t>
    </dgm:pt>
    <dgm:pt modelId="{D59C9DD7-7148-4BA2-9739-0CC72C20E949}" type="parTrans" cxnId="{8CA1A8BC-9070-4DD9-B96D-D528ADC68F52}">
      <dgm:prSet/>
      <dgm:spPr/>
      <dgm:t>
        <a:bodyPr/>
        <a:lstStyle/>
        <a:p>
          <a:endParaRPr lang="LID4096"/>
        </a:p>
      </dgm:t>
    </dgm:pt>
    <dgm:pt modelId="{32E9B87A-9ECA-40B1-BC45-1A7C95668A87}" type="sibTrans" cxnId="{8CA1A8BC-9070-4DD9-B96D-D528ADC68F52}">
      <dgm:prSet/>
      <dgm:spPr/>
      <dgm:t>
        <a:bodyPr/>
        <a:lstStyle/>
        <a:p>
          <a:endParaRPr lang="LID4096"/>
        </a:p>
      </dgm:t>
    </dgm:pt>
    <dgm:pt modelId="{3D2FFF07-D413-4596-A1D3-F63C1D89F604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>
              <a:solidFill>
                <a:schemeClr val="accent1">
                  <a:lumMod val="75000"/>
                </a:schemeClr>
              </a:solidFill>
            </a:rPr>
            <a:t>New investment patterns from real estate</a:t>
          </a:r>
          <a:endParaRPr lang="LID4096" dirty="0">
            <a:solidFill>
              <a:schemeClr val="accent1">
                <a:lumMod val="75000"/>
              </a:schemeClr>
            </a:solidFill>
          </a:endParaRPr>
        </a:p>
      </dgm:t>
    </dgm:pt>
    <dgm:pt modelId="{57307370-9A87-4F5F-BF24-A164E7D257AB}" type="parTrans" cxnId="{2D61A3E4-1C85-4B11-9FD3-D93483494CD4}">
      <dgm:prSet/>
      <dgm:spPr/>
      <dgm:t>
        <a:bodyPr/>
        <a:lstStyle/>
        <a:p>
          <a:endParaRPr lang="LID4096"/>
        </a:p>
      </dgm:t>
    </dgm:pt>
    <dgm:pt modelId="{48FDDD78-BBDB-45C5-990E-D0BE51237697}" type="sibTrans" cxnId="{2D61A3E4-1C85-4B11-9FD3-D93483494CD4}">
      <dgm:prSet/>
      <dgm:spPr/>
      <dgm:t>
        <a:bodyPr/>
        <a:lstStyle/>
        <a:p>
          <a:endParaRPr lang="LID4096"/>
        </a:p>
      </dgm:t>
    </dgm:pt>
    <dgm:pt modelId="{E98FB05C-2C11-45C9-AA1F-C05D369FA726}" type="pres">
      <dgm:prSet presAssocID="{0879D7D6-7C44-41AD-893B-E3B9F1AFA6D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59B10C6-26AE-428A-95AC-0409B177C47A}" type="pres">
      <dgm:prSet presAssocID="{8822CD88-9F45-4EA2-AA0A-C6CF2906A927}" presName="gear1" presStyleLbl="node1" presStyleIdx="0" presStyleCnt="3">
        <dgm:presLayoutVars>
          <dgm:chMax val="1"/>
          <dgm:bulletEnabled val="1"/>
        </dgm:presLayoutVars>
      </dgm:prSet>
      <dgm:spPr/>
    </dgm:pt>
    <dgm:pt modelId="{10FC232B-7B4D-43ED-942C-B916614D44FA}" type="pres">
      <dgm:prSet presAssocID="{8822CD88-9F45-4EA2-AA0A-C6CF2906A927}" presName="gear1srcNode" presStyleLbl="node1" presStyleIdx="0" presStyleCnt="3"/>
      <dgm:spPr/>
    </dgm:pt>
    <dgm:pt modelId="{08611232-57C0-4D98-A353-D8C5182836BA}" type="pres">
      <dgm:prSet presAssocID="{8822CD88-9F45-4EA2-AA0A-C6CF2906A927}" presName="gear1dstNode" presStyleLbl="node1" presStyleIdx="0" presStyleCnt="3"/>
      <dgm:spPr/>
    </dgm:pt>
    <dgm:pt modelId="{DF566106-F3B8-4AA5-ADDC-83E2A137C2E1}" type="pres">
      <dgm:prSet presAssocID="{B2CCA37E-5DFE-436D-A5FF-5B0B66299F44}" presName="gear2" presStyleLbl="node1" presStyleIdx="1" presStyleCnt="3">
        <dgm:presLayoutVars>
          <dgm:chMax val="1"/>
          <dgm:bulletEnabled val="1"/>
        </dgm:presLayoutVars>
      </dgm:prSet>
      <dgm:spPr/>
    </dgm:pt>
    <dgm:pt modelId="{1911FE23-3195-4391-8D32-07B9926C8740}" type="pres">
      <dgm:prSet presAssocID="{B2CCA37E-5DFE-436D-A5FF-5B0B66299F44}" presName="gear2srcNode" presStyleLbl="node1" presStyleIdx="1" presStyleCnt="3"/>
      <dgm:spPr/>
    </dgm:pt>
    <dgm:pt modelId="{FC9DD0A5-09BC-495E-A2A0-B06AE3C77845}" type="pres">
      <dgm:prSet presAssocID="{B2CCA37E-5DFE-436D-A5FF-5B0B66299F44}" presName="gear2dstNode" presStyleLbl="node1" presStyleIdx="1" presStyleCnt="3"/>
      <dgm:spPr/>
    </dgm:pt>
    <dgm:pt modelId="{8F7EEEBC-35B2-4720-ADE9-490F4770BB2A}" type="pres">
      <dgm:prSet presAssocID="{3D2FFF07-D413-4596-A1D3-F63C1D89F604}" presName="gear3" presStyleLbl="node1" presStyleIdx="2" presStyleCnt="3"/>
      <dgm:spPr/>
    </dgm:pt>
    <dgm:pt modelId="{58CB8347-B9E5-4885-8B64-65319FA68C75}" type="pres">
      <dgm:prSet presAssocID="{3D2FFF07-D413-4596-A1D3-F63C1D89F604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B618F12-D794-4FAF-A116-697554040B5D}" type="pres">
      <dgm:prSet presAssocID="{3D2FFF07-D413-4596-A1D3-F63C1D89F604}" presName="gear3srcNode" presStyleLbl="node1" presStyleIdx="2" presStyleCnt="3"/>
      <dgm:spPr/>
    </dgm:pt>
    <dgm:pt modelId="{9F8F7336-76ED-4D81-BFF9-6F119A230D71}" type="pres">
      <dgm:prSet presAssocID="{3D2FFF07-D413-4596-A1D3-F63C1D89F604}" presName="gear3dstNode" presStyleLbl="node1" presStyleIdx="2" presStyleCnt="3"/>
      <dgm:spPr/>
    </dgm:pt>
    <dgm:pt modelId="{3738A2DF-F7A7-4E77-A919-1FB3189A32F8}" type="pres">
      <dgm:prSet presAssocID="{8E388EF3-F5BE-420F-8FEB-C50311E4AC60}" presName="connector1" presStyleLbl="sibTrans2D1" presStyleIdx="0" presStyleCnt="3"/>
      <dgm:spPr/>
    </dgm:pt>
    <dgm:pt modelId="{A5D3D25F-BF07-4FF4-B861-0BE01721D864}" type="pres">
      <dgm:prSet presAssocID="{32E9B87A-9ECA-40B1-BC45-1A7C95668A87}" presName="connector2" presStyleLbl="sibTrans2D1" presStyleIdx="1" presStyleCnt="3"/>
      <dgm:spPr/>
    </dgm:pt>
    <dgm:pt modelId="{75679258-2DDD-4E44-9DEC-932B60D4CA99}" type="pres">
      <dgm:prSet presAssocID="{48FDDD78-BBDB-45C5-990E-D0BE51237697}" presName="connector3" presStyleLbl="sibTrans2D1" presStyleIdx="2" presStyleCnt="3"/>
      <dgm:spPr/>
    </dgm:pt>
  </dgm:ptLst>
  <dgm:cxnLst>
    <dgm:cxn modelId="{B2A6A80C-FC87-4C65-9D0D-4935E1FD19B0}" type="presOf" srcId="{3D2FFF07-D413-4596-A1D3-F63C1D89F604}" destId="{58CB8347-B9E5-4885-8B64-65319FA68C75}" srcOrd="1" destOrd="0" presId="urn:microsoft.com/office/officeart/2005/8/layout/gear1"/>
    <dgm:cxn modelId="{02327911-6422-42CF-AA97-B232915B190D}" type="presOf" srcId="{3D2FFF07-D413-4596-A1D3-F63C1D89F604}" destId="{9F8F7336-76ED-4D81-BFF9-6F119A230D71}" srcOrd="3" destOrd="0" presId="urn:microsoft.com/office/officeart/2005/8/layout/gear1"/>
    <dgm:cxn modelId="{F10D9415-35FB-44AB-BE54-C97DA9FBD525}" type="presOf" srcId="{8822CD88-9F45-4EA2-AA0A-C6CF2906A927}" destId="{659B10C6-26AE-428A-95AC-0409B177C47A}" srcOrd="0" destOrd="0" presId="urn:microsoft.com/office/officeart/2005/8/layout/gear1"/>
    <dgm:cxn modelId="{8F9D731B-5CC8-4F3B-80D6-3EF5197D7D8F}" type="presOf" srcId="{8822CD88-9F45-4EA2-AA0A-C6CF2906A927}" destId="{10FC232B-7B4D-43ED-942C-B916614D44FA}" srcOrd="1" destOrd="0" presId="urn:microsoft.com/office/officeart/2005/8/layout/gear1"/>
    <dgm:cxn modelId="{9E3CC35D-96A7-4CD7-9171-A2B89BF0E84C}" type="presOf" srcId="{32E9B87A-9ECA-40B1-BC45-1A7C95668A87}" destId="{A5D3D25F-BF07-4FF4-B861-0BE01721D864}" srcOrd="0" destOrd="0" presId="urn:microsoft.com/office/officeart/2005/8/layout/gear1"/>
    <dgm:cxn modelId="{5D1A0553-B9E9-40BC-8278-EAB92022F237}" type="presOf" srcId="{B2CCA37E-5DFE-436D-A5FF-5B0B66299F44}" destId="{1911FE23-3195-4391-8D32-07B9926C8740}" srcOrd="1" destOrd="0" presId="urn:microsoft.com/office/officeart/2005/8/layout/gear1"/>
    <dgm:cxn modelId="{E734428A-20F8-4715-84ED-19E74D42CC41}" type="presOf" srcId="{3D2FFF07-D413-4596-A1D3-F63C1D89F604}" destId="{FB618F12-D794-4FAF-A116-697554040B5D}" srcOrd="2" destOrd="0" presId="urn:microsoft.com/office/officeart/2005/8/layout/gear1"/>
    <dgm:cxn modelId="{F332AF8A-1A4B-4311-AB13-53ACBC06E19E}" type="presOf" srcId="{B2CCA37E-5DFE-436D-A5FF-5B0B66299F44}" destId="{FC9DD0A5-09BC-495E-A2A0-B06AE3C77845}" srcOrd="2" destOrd="0" presId="urn:microsoft.com/office/officeart/2005/8/layout/gear1"/>
    <dgm:cxn modelId="{F104CE97-10B4-4CEF-AC9A-50E7284A60D9}" type="presOf" srcId="{3D2FFF07-D413-4596-A1D3-F63C1D89F604}" destId="{8F7EEEBC-35B2-4720-ADE9-490F4770BB2A}" srcOrd="0" destOrd="0" presId="urn:microsoft.com/office/officeart/2005/8/layout/gear1"/>
    <dgm:cxn modelId="{B6F0F79C-DA12-4975-BD9D-4A3885624BEB}" type="presOf" srcId="{0879D7D6-7C44-41AD-893B-E3B9F1AFA6DB}" destId="{E98FB05C-2C11-45C9-AA1F-C05D369FA726}" srcOrd="0" destOrd="0" presId="urn:microsoft.com/office/officeart/2005/8/layout/gear1"/>
    <dgm:cxn modelId="{FBB10BB8-9BA2-48F2-9BEE-B0C5E3C668A9}" type="presOf" srcId="{8E388EF3-F5BE-420F-8FEB-C50311E4AC60}" destId="{3738A2DF-F7A7-4E77-A919-1FB3189A32F8}" srcOrd="0" destOrd="0" presId="urn:microsoft.com/office/officeart/2005/8/layout/gear1"/>
    <dgm:cxn modelId="{8CA1A8BC-9070-4DD9-B96D-D528ADC68F52}" srcId="{0879D7D6-7C44-41AD-893B-E3B9F1AFA6DB}" destId="{B2CCA37E-5DFE-436D-A5FF-5B0B66299F44}" srcOrd="1" destOrd="0" parTransId="{D59C9DD7-7148-4BA2-9739-0CC72C20E949}" sibTransId="{32E9B87A-9ECA-40B1-BC45-1A7C95668A87}"/>
    <dgm:cxn modelId="{02B5F8C9-F641-41A8-8B64-B10AF4184F6E}" type="presOf" srcId="{B2CCA37E-5DFE-436D-A5FF-5B0B66299F44}" destId="{DF566106-F3B8-4AA5-ADDC-83E2A137C2E1}" srcOrd="0" destOrd="0" presId="urn:microsoft.com/office/officeart/2005/8/layout/gear1"/>
    <dgm:cxn modelId="{EC7AA8D4-1E07-43E5-895F-2FEA9A861FD8}" srcId="{0879D7D6-7C44-41AD-893B-E3B9F1AFA6DB}" destId="{8822CD88-9F45-4EA2-AA0A-C6CF2906A927}" srcOrd="0" destOrd="0" parTransId="{075F661E-FE0D-4AD7-8CAE-11E99F28C3A9}" sibTransId="{8E388EF3-F5BE-420F-8FEB-C50311E4AC60}"/>
    <dgm:cxn modelId="{E3FCF3E2-1DFC-4E18-88C8-BCB8B3AB2FA0}" type="presOf" srcId="{48FDDD78-BBDB-45C5-990E-D0BE51237697}" destId="{75679258-2DDD-4E44-9DEC-932B60D4CA99}" srcOrd="0" destOrd="0" presId="urn:microsoft.com/office/officeart/2005/8/layout/gear1"/>
    <dgm:cxn modelId="{2D61A3E4-1C85-4B11-9FD3-D93483494CD4}" srcId="{0879D7D6-7C44-41AD-893B-E3B9F1AFA6DB}" destId="{3D2FFF07-D413-4596-A1D3-F63C1D89F604}" srcOrd="2" destOrd="0" parTransId="{57307370-9A87-4F5F-BF24-A164E7D257AB}" sibTransId="{48FDDD78-BBDB-45C5-990E-D0BE51237697}"/>
    <dgm:cxn modelId="{618EBBE6-620B-4145-96D6-17DAE5362F06}" type="presOf" srcId="{8822CD88-9F45-4EA2-AA0A-C6CF2906A927}" destId="{08611232-57C0-4D98-A353-D8C5182836BA}" srcOrd="2" destOrd="0" presId="urn:microsoft.com/office/officeart/2005/8/layout/gear1"/>
    <dgm:cxn modelId="{F89AC739-28EE-4F5C-A2EC-1CF48511EC30}" type="presParOf" srcId="{E98FB05C-2C11-45C9-AA1F-C05D369FA726}" destId="{659B10C6-26AE-428A-95AC-0409B177C47A}" srcOrd="0" destOrd="0" presId="urn:microsoft.com/office/officeart/2005/8/layout/gear1"/>
    <dgm:cxn modelId="{6D48856C-2088-4DA0-A20C-60FCE4BF54F4}" type="presParOf" srcId="{E98FB05C-2C11-45C9-AA1F-C05D369FA726}" destId="{10FC232B-7B4D-43ED-942C-B916614D44FA}" srcOrd="1" destOrd="0" presId="urn:microsoft.com/office/officeart/2005/8/layout/gear1"/>
    <dgm:cxn modelId="{B1C62027-5CAD-4AB9-95D2-0EEAB773CFC9}" type="presParOf" srcId="{E98FB05C-2C11-45C9-AA1F-C05D369FA726}" destId="{08611232-57C0-4D98-A353-D8C5182836BA}" srcOrd="2" destOrd="0" presId="urn:microsoft.com/office/officeart/2005/8/layout/gear1"/>
    <dgm:cxn modelId="{DB98EFDC-31F4-45B3-B9B1-9728D16C749E}" type="presParOf" srcId="{E98FB05C-2C11-45C9-AA1F-C05D369FA726}" destId="{DF566106-F3B8-4AA5-ADDC-83E2A137C2E1}" srcOrd="3" destOrd="0" presId="urn:microsoft.com/office/officeart/2005/8/layout/gear1"/>
    <dgm:cxn modelId="{A703A38C-0AF9-4C46-B586-E0582A51F924}" type="presParOf" srcId="{E98FB05C-2C11-45C9-AA1F-C05D369FA726}" destId="{1911FE23-3195-4391-8D32-07B9926C8740}" srcOrd="4" destOrd="0" presId="urn:microsoft.com/office/officeart/2005/8/layout/gear1"/>
    <dgm:cxn modelId="{A522584D-66CB-4470-AC5E-27A24461374D}" type="presParOf" srcId="{E98FB05C-2C11-45C9-AA1F-C05D369FA726}" destId="{FC9DD0A5-09BC-495E-A2A0-B06AE3C77845}" srcOrd="5" destOrd="0" presId="urn:microsoft.com/office/officeart/2005/8/layout/gear1"/>
    <dgm:cxn modelId="{06D58D86-5D26-4913-AA91-02FD243B0D06}" type="presParOf" srcId="{E98FB05C-2C11-45C9-AA1F-C05D369FA726}" destId="{8F7EEEBC-35B2-4720-ADE9-490F4770BB2A}" srcOrd="6" destOrd="0" presId="urn:microsoft.com/office/officeart/2005/8/layout/gear1"/>
    <dgm:cxn modelId="{ADD50BBA-ACC4-4E77-92A6-CE22D61DB755}" type="presParOf" srcId="{E98FB05C-2C11-45C9-AA1F-C05D369FA726}" destId="{58CB8347-B9E5-4885-8B64-65319FA68C75}" srcOrd="7" destOrd="0" presId="urn:microsoft.com/office/officeart/2005/8/layout/gear1"/>
    <dgm:cxn modelId="{EB712FEA-4F82-4866-AB98-9D1713402AB3}" type="presParOf" srcId="{E98FB05C-2C11-45C9-AA1F-C05D369FA726}" destId="{FB618F12-D794-4FAF-A116-697554040B5D}" srcOrd="8" destOrd="0" presId="urn:microsoft.com/office/officeart/2005/8/layout/gear1"/>
    <dgm:cxn modelId="{1C228FE4-3C58-4A72-AB91-CB0E0E7D5CD9}" type="presParOf" srcId="{E98FB05C-2C11-45C9-AA1F-C05D369FA726}" destId="{9F8F7336-76ED-4D81-BFF9-6F119A230D71}" srcOrd="9" destOrd="0" presId="urn:microsoft.com/office/officeart/2005/8/layout/gear1"/>
    <dgm:cxn modelId="{63CDDDD4-C8C4-4392-983B-F14C0A2B97D2}" type="presParOf" srcId="{E98FB05C-2C11-45C9-AA1F-C05D369FA726}" destId="{3738A2DF-F7A7-4E77-A919-1FB3189A32F8}" srcOrd="10" destOrd="0" presId="urn:microsoft.com/office/officeart/2005/8/layout/gear1"/>
    <dgm:cxn modelId="{286BD9B8-369E-4653-B556-B95100F85CCF}" type="presParOf" srcId="{E98FB05C-2C11-45C9-AA1F-C05D369FA726}" destId="{A5D3D25F-BF07-4FF4-B861-0BE01721D864}" srcOrd="11" destOrd="0" presId="urn:microsoft.com/office/officeart/2005/8/layout/gear1"/>
    <dgm:cxn modelId="{EE97E60B-F18F-4B28-BDF4-2F81D03F4EE1}" type="presParOf" srcId="{E98FB05C-2C11-45C9-AA1F-C05D369FA726}" destId="{75679258-2DDD-4E44-9DEC-932B60D4CA9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810CF-44D9-4214-B187-71E17D1D4326}">
      <dsp:nvSpPr>
        <dsp:cNvPr id="0" name=""/>
        <dsp:cNvSpPr/>
      </dsp:nvSpPr>
      <dsp:spPr>
        <a:xfrm>
          <a:off x="591241" y="0"/>
          <a:ext cx="1989776" cy="87026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Support</a:t>
          </a:r>
          <a:endParaRPr lang="LID4096" sz="3100" kern="1200" dirty="0"/>
        </a:p>
      </dsp:txBody>
      <dsp:txXfrm>
        <a:off x="616730" y="25489"/>
        <a:ext cx="1938798" cy="819289"/>
      </dsp:txXfrm>
    </dsp:sp>
    <dsp:sp modelId="{1DDA847E-33CB-4BD6-94FD-85A77CB59E3F}">
      <dsp:nvSpPr>
        <dsp:cNvPr id="0" name=""/>
        <dsp:cNvSpPr/>
      </dsp:nvSpPr>
      <dsp:spPr>
        <a:xfrm>
          <a:off x="2749734" y="0"/>
          <a:ext cx="2198181" cy="87026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Demands</a:t>
          </a:r>
          <a:endParaRPr lang="LID4096" sz="2800" kern="1200" dirty="0"/>
        </a:p>
      </dsp:txBody>
      <dsp:txXfrm>
        <a:off x="2775223" y="25489"/>
        <a:ext cx="2147203" cy="819289"/>
      </dsp:txXfrm>
    </dsp:sp>
    <dsp:sp modelId="{6146183A-C518-410C-8B04-A8A79E9DE052}">
      <dsp:nvSpPr>
        <dsp:cNvPr id="0" name=""/>
        <dsp:cNvSpPr/>
      </dsp:nvSpPr>
      <dsp:spPr>
        <a:xfrm>
          <a:off x="2443228" y="3698637"/>
          <a:ext cx="652700" cy="6527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0FD97E-5961-4CC3-9A7D-B4F8FB6681CF}">
      <dsp:nvSpPr>
        <dsp:cNvPr id="0" name=""/>
        <dsp:cNvSpPr/>
      </dsp:nvSpPr>
      <dsp:spPr>
        <a:xfrm rot="240000">
          <a:off x="810878" y="3418947"/>
          <a:ext cx="3917400" cy="2739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7601D-3EAD-4F3E-B48A-66A492D708B2}">
      <dsp:nvSpPr>
        <dsp:cNvPr id="0" name=""/>
        <dsp:cNvSpPr/>
      </dsp:nvSpPr>
      <dsp:spPr>
        <a:xfrm rot="240000">
          <a:off x="3167152" y="2925450"/>
          <a:ext cx="1554575" cy="5368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Affordable comfort</a:t>
          </a:r>
          <a:endParaRPr lang="LID4096" sz="1100" kern="1200" dirty="0"/>
        </a:p>
      </dsp:txBody>
      <dsp:txXfrm>
        <a:off x="3193360" y="2951658"/>
        <a:ext cx="1502159" cy="484448"/>
      </dsp:txXfrm>
    </dsp:sp>
    <dsp:sp modelId="{69DF8502-7620-4F0C-9174-3B1FC10B2ACB}">
      <dsp:nvSpPr>
        <dsp:cNvPr id="0" name=""/>
        <dsp:cNvSpPr/>
      </dsp:nvSpPr>
      <dsp:spPr>
        <a:xfrm rot="240000">
          <a:off x="3210665" y="2351073"/>
          <a:ext cx="1554575" cy="5368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Increased pressure to deal with homelessness</a:t>
          </a:r>
          <a:endParaRPr lang="LID4096" sz="1100" kern="1200" dirty="0"/>
        </a:p>
      </dsp:txBody>
      <dsp:txXfrm>
        <a:off x="3236873" y="2377281"/>
        <a:ext cx="1502159" cy="484448"/>
      </dsp:txXfrm>
    </dsp:sp>
    <dsp:sp modelId="{E0E3770E-4C72-4DB1-8CE9-2D41F68F0F0A}">
      <dsp:nvSpPr>
        <dsp:cNvPr id="0" name=""/>
        <dsp:cNvSpPr/>
      </dsp:nvSpPr>
      <dsp:spPr>
        <a:xfrm rot="240000">
          <a:off x="3254178" y="1776696"/>
          <a:ext cx="1554575" cy="5368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Reduce inequality</a:t>
          </a:r>
          <a:endParaRPr lang="LID4096" sz="1100" kern="1200" dirty="0"/>
        </a:p>
      </dsp:txBody>
      <dsp:txXfrm>
        <a:off x="3280386" y="1802904"/>
        <a:ext cx="1502159" cy="484448"/>
      </dsp:txXfrm>
    </dsp:sp>
    <dsp:sp modelId="{82BD90CA-7BE5-444B-879E-33BDAF125B46}">
      <dsp:nvSpPr>
        <dsp:cNvPr id="0" name=""/>
        <dsp:cNvSpPr/>
      </dsp:nvSpPr>
      <dsp:spPr>
        <a:xfrm rot="240000">
          <a:off x="3297692" y="1202320"/>
          <a:ext cx="1554575" cy="5368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Choice</a:t>
          </a:r>
          <a:endParaRPr lang="LID4096" sz="1100" kern="1200" dirty="0"/>
        </a:p>
      </dsp:txBody>
      <dsp:txXfrm>
        <a:off x="3323900" y="1228528"/>
        <a:ext cx="1502159" cy="484448"/>
      </dsp:txXfrm>
    </dsp:sp>
    <dsp:sp modelId="{D0637EF7-82A9-445F-B6A3-FFE54C8B2ECA}">
      <dsp:nvSpPr>
        <dsp:cNvPr id="0" name=""/>
        <dsp:cNvSpPr/>
      </dsp:nvSpPr>
      <dsp:spPr>
        <a:xfrm rot="240000">
          <a:off x="904456" y="2768801"/>
          <a:ext cx="1554575" cy="5368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Decreasing State Support for housing</a:t>
          </a:r>
          <a:endParaRPr lang="LID4096" sz="1100" kern="1200" dirty="0"/>
        </a:p>
      </dsp:txBody>
      <dsp:txXfrm>
        <a:off x="930664" y="2795009"/>
        <a:ext cx="1502159" cy="4844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B10C6-26AE-428A-95AC-0409B177C47A}">
      <dsp:nvSpPr>
        <dsp:cNvPr id="0" name=""/>
        <dsp:cNvSpPr/>
      </dsp:nvSpPr>
      <dsp:spPr>
        <a:xfrm>
          <a:off x="2632138" y="1919459"/>
          <a:ext cx="2346006" cy="2346006"/>
        </a:xfrm>
        <a:prstGeom prst="gear9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Norms &amp; Obligations: </a:t>
          </a:r>
          <a:br>
            <a:rPr lang="en-US" sz="1200" kern="1200" dirty="0">
              <a:solidFill>
                <a:schemeClr val="tx1">
                  <a:lumMod val="75000"/>
                  <a:lumOff val="25000"/>
                </a:schemeClr>
              </a:solidFill>
            </a:rPr>
          </a:br>
          <a:r>
            <a:rPr lang="en-US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- environment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- Circular economy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- SDGs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>
                  <a:lumMod val="75000"/>
                  <a:lumOff val="25000"/>
                </a:schemeClr>
              </a:solidFill>
            </a:rPr>
            <a:t>- Homelessness</a:t>
          </a:r>
          <a:endParaRPr lang="LID4096" sz="12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103790" y="2469000"/>
        <a:ext cx="1402702" cy="1205895"/>
      </dsp:txXfrm>
    </dsp:sp>
    <dsp:sp modelId="{DF566106-F3B8-4AA5-ADDC-83E2A137C2E1}">
      <dsp:nvSpPr>
        <dsp:cNvPr id="0" name=""/>
        <dsp:cNvSpPr/>
      </dsp:nvSpPr>
      <dsp:spPr>
        <a:xfrm>
          <a:off x="1267189" y="1364949"/>
          <a:ext cx="1706186" cy="1706186"/>
        </a:xfrm>
        <a:prstGeom prst="gear6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>
                  <a:lumMod val="85000"/>
                </a:schemeClr>
              </a:solidFill>
            </a:rPr>
            <a:t>New tourism patterns  (</a:t>
          </a:r>
          <a:r>
            <a:rPr lang="en-US" sz="1200" kern="1200" dirty="0" err="1">
              <a:solidFill>
                <a:schemeClr val="bg1">
                  <a:lumMod val="85000"/>
                </a:schemeClr>
              </a:solidFill>
            </a:rPr>
            <a:t>AirBnB</a:t>
          </a:r>
          <a:r>
            <a:rPr lang="en-US" sz="1200" kern="1200" dirty="0">
              <a:solidFill>
                <a:schemeClr val="bg1">
                  <a:lumMod val="85000"/>
                </a:schemeClr>
              </a:solidFill>
            </a:rPr>
            <a:t>)</a:t>
          </a:r>
          <a:endParaRPr lang="LID4096" sz="1200" kern="1200" dirty="0">
            <a:solidFill>
              <a:schemeClr val="bg1">
                <a:lumMod val="85000"/>
              </a:schemeClr>
            </a:solidFill>
          </a:endParaRPr>
        </a:p>
      </dsp:txBody>
      <dsp:txXfrm>
        <a:off x="1696726" y="1797083"/>
        <a:ext cx="847112" cy="841918"/>
      </dsp:txXfrm>
    </dsp:sp>
    <dsp:sp modelId="{8F7EEEBC-35B2-4720-ADE9-490F4770BB2A}">
      <dsp:nvSpPr>
        <dsp:cNvPr id="0" name=""/>
        <dsp:cNvSpPr/>
      </dsp:nvSpPr>
      <dsp:spPr>
        <a:xfrm rot="20700000">
          <a:off x="2222828" y="187854"/>
          <a:ext cx="1671714" cy="1671714"/>
        </a:xfrm>
        <a:prstGeom prst="gear6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accent1">
                  <a:lumMod val="75000"/>
                </a:schemeClr>
              </a:solidFill>
            </a:rPr>
            <a:t>New investment patterns from real estate</a:t>
          </a:r>
          <a:endParaRPr lang="LID4096" sz="1200" kern="1200" dirty="0">
            <a:solidFill>
              <a:schemeClr val="accent1">
                <a:lumMod val="75000"/>
              </a:schemeClr>
            </a:solidFill>
          </a:endParaRPr>
        </a:p>
      </dsp:txBody>
      <dsp:txXfrm rot="-20700000">
        <a:off x="2589484" y="554510"/>
        <a:ext cx="938402" cy="938402"/>
      </dsp:txXfrm>
    </dsp:sp>
    <dsp:sp modelId="{3738A2DF-F7A7-4E77-A919-1FB3189A32F8}">
      <dsp:nvSpPr>
        <dsp:cNvPr id="0" name=""/>
        <dsp:cNvSpPr/>
      </dsp:nvSpPr>
      <dsp:spPr>
        <a:xfrm>
          <a:off x="2452526" y="1565008"/>
          <a:ext cx="3002888" cy="3002888"/>
        </a:xfrm>
        <a:prstGeom prst="circularArrow">
          <a:avLst>
            <a:gd name="adj1" fmla="val 4688"/>
            <a:gd name="adj2" fmla="val 299029"/>
            <a:gd name="adj3" fmla="val 2517901"/>
            <a:gd name="adj4" fmla="val 1585754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D3D25F-BF07-4FF4-B861-0BE01721D864}">
      <dsp:nvSpPr>
        <dsp:cNvPr id="0" name=""/>
        <dsp:cNvSpPr/>
      </dsp:nvSpPr>
      <dsp:spPr>
        <a:xfrm>
          <a:off x="965027" y="987129"/>
          <a:ext cx="2181785" cy="218178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79258-2DDD-4E44-9DEC-932B60D4CA99}">
      <dsp:nvSpPr>
        <dsp:cNvPr id="0" name=""/>
        <dsp:cNvSpPr/>
      </dsp:nvSpPr>
      <dsp:spPr>
        <a:xfrm>
          <a:off x="1836143" y="-178619"/>
          <a:ext cx="2352404" cy="235240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CFCE2-F529-401C-81D1-FE3200C90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D17BF-2115-44B7-A7BB-E87FFD7D3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1CEF1-482A-4883-A911-3E0079036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73ED2-B1CD-42F0-AF9F-77151461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8EF31-B4F3-47DF-988E-B914EBE76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5195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944E1-A562-4121-91B2-99557A82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3DF0A-B9AC-4E4A-B2BE-D109CBC0E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31603-CEAF-4B16-AFC6-589BFEF68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A5E77-14B6-4D7B-A5F9-F19A44A67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1D8D7-154A-4C78-91ED-780E1868D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2992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6333D1-A225-45B7-9345-5A9AA1186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16AF3-FEBF-4934-B447-C536CD4C6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8C61B-2D5C-4880-B739-E3D54B8EE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FA3CC-86F0-456B-B3D6-418C38F8B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25171-573F-4B32-BFEE-2553C8074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35054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CC435-3A27-4120-B426-ED62D0958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EB8EB-0F4A-4A56-A970-3DD674059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3A400-4C95-402F-B37B-B88EB7B0D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284F0-713D-4275-A73D-C6CC343C0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7D2D4-8E34-4C6B-BFA5-1076917EF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6533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A0BBA-7416-46C0-97E4-B4F1DF038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DBF1B-8340-4460-B2A3-652F14EEE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49FD6-B293-4361-BB7B-5B5D0DA1E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91856-CD74-4AF6-8486-77013C7EF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79E1-2527-4111-971D-4E30DA0C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7978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4ABAB-12C3-4D83-8799-0181E6DB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CE4D2-D5C0-4305-AE5D-8BD6796B0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2DF52-684B-4B6F-972C-AC8580B4B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6D5AF-F0B7-44B0-AB1E-C172206E1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41DF7-EE6D-440C-BE85-80B1BC116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C4087-930A-4C3C-B6F5-01A8E9915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5615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C2113-E879-4098-95EF-642067F6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67C0D-8CE2-4CFC-8159-5FA5D81A0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0F562-FCE3-456E-ABED-B337ABE4D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8B240-98CC-4D93-840F-3713D16A35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0A65CA-B1EC-4F70-8D59-20C0E74D15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2DF5DE-B1A7-4F54-BFFD-837BA907F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5BE405-FD16-466A-B117-32D97276D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D47103-107A-4AF6-9C03-46FB8BF6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7989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6AC80-65AC-4A89-A818-7D4DD98A0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8F2C19-32CC-4518-94E9-C8AEEDFCE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D230B-10DB-4D31-87B8-0E85AEBD9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F7A319-0B91-429D-9D59-9E836348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330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4182C9-7201-402E-B64E-96BFD8ACE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E1C1BB-B131-48DF-876B-20F82A35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FA866-0CCE-481E-A236-75360A0E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0386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2AF5-0D82-4629-BC79-905BB4893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A2B05-1A17-4D47-81D1-244A7AF86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5BF72-EB5D-4AFC-BF02-5CAEA39AE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E6196-F0DB-4CB8-8557-7EEB8A248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BC881-46EA-457D-87EE-A469B98B8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CAA42-529C-4A32-8EA6-A6F628981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6268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99E97-DD16-4AC4-A817-958657295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E7755B-A027-468E-BD22-F950AE0D1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DC1D9-A15C-4AFB-B5DF-2ED53D8B0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7A989-CFE9-4EC8-A91A-946663302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1B266-24CF-41EF-91CF-80EE7229A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FE25C-71A2-4A55-A1D8-4152F87B5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9758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120FE-4917-4CAD-9F1E-FD968572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DC19C-C36E-413C-A067-2C343F892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86FA9-C588-456B-A321-C2D0E81FEB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21921-1B1C-461B-80DC-ECAB517A229D}" type="datetimeFigureOut">
              <a:rPr lang="en-BE" smtClean="0"/>
              <a:t>03/03/2020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FAE48-7171-4E90-8FA6-48C688DB9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6645A-1164-4D4F-A29B-BC3E10F06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76BBE-2A73-4963-A5AD-301306281BB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4694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6CC32-D237-4E9B-ACC5-762C4842A2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AD8DD4-B2B5-4EC5-8A0C-F60EEC15E2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92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4B32DD-3892-4FE1-B6F9-7A338D499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29530" cy="1325563"/>
          </a:xfrm>
        </p:spPr>
        <p:txBody>
          <a:bodyPr/>
          <a:lstStyle/>
          <a:p>
            <a:r>
              <a:rPr lang="en-US" dirty="0"/>
              <a:t>New reality for Public, Cooperative &amp; Social Housing Providers</a:t>
            </a:r>
            <a:endParaRPr lang="LID4096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EE22251-0B9C-4F99-9901-3900C108D9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7515" y="2125955"/>
          <a:ext cx="553915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7E07B48E-8670-4355-8B2B-964F9DF9CC40}"/>
              </a:ext>
            </a:extLst>
          </p:cNvPr>
          <p:cNvGrpSpPr/>
          <p:nvPr/>
        </p:nvGrpSpPr>
        <p:grpSpPr>
          <a:xfrm>
            <a:off x="5205696" y="3442761"/>
            <a:ext cx="1554575" cy="536864"/>
            <a:chOff x="5785913" y="1202320"/>
            <a:chExt cx="1554575" cy="536864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4DAE6C3E-8CE5-41C6-9B37-DA39DD9D874A}"/>
                </a:ext>
              </a:extLst>
            </p:cNvPr>
            <p:cNvSpPr/>
            <p:nvPr/>
          </p:nvSpPr>
          <p:spPr>
            <a:xfrm rot="240000">
              <a:off x="5785913" y="1202320"/>
              <a:ext cx="1554575" cy="53686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: Rounded Corners 4">
              <a:extLst>
                <a:ext uri="{FF2B5EF4-FFF2-40B4-BE49-F238E27FC236}">
                  <a16:creationId xmlns:a16="http://schemas.microsoft.com/office/drawing/2014/main" id="{CFF85C00-C881-432E-8034-D61A53563BB6}"/>
                </a:ext>
              </a:extLst>
            </p:cNvPr>
            <p:cNvSpPr txBox="1"/>
            <p:nvPr/>
          </p:nvSpPr>
          <p:spPr>
            <a:xfrm rot="240000">
              <a:off x="5812121" y="1228528"/>
              <a:ext cx="1502159" cy="484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Climate Change</a:t>
              </a:r>
              <a:endParaRPr lang="LID4096" sz="1100" kern="1200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07BFD9-4130-42F0-A943-7B1BCE50776D}"/>
              </a:ext>
            </a:extLst>
          </p:cNvPr>
          <p:cNvGrpSpPr/>
          <p:nvPr/>
        </p:nvGrpSpPr>
        <p:grpSpPr>
          <a:xfrm>
            <a:off x="5160892" y="4033192"/>
            <a:ext cx="1554575" cy="536864"/>
            <a:chOff x="5785913" y="1202320"/>
            <a:chExt cx="1554575" cy="536864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490C8E68-16CC-4D6F-9D84-AE2F15354728}"/>
                </a:ext>
              </a:extLst>
            </p:cNvPr>
            <p:cNvSpPr/>
            <p:nvPr/>
          </p:nvSpPr>
          <p:spPr>
            <a:xfrm rot="240000">
              <a:off x="5785913" y="1202320"/>
              <a:ext cx="1554575" cy="53686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: Rounded Corners 4">
              <a:extLst>
                <a:ext uri="{FF2B5EF4-FFF2-40B4-BE49-F238E27FC236}">
                  <a16:creationId xmlns:a16="http://schemas.microsoft.com/office/drawing/2014/main" id="{41265D4A-8108-47B0-949E-2A864ED5EA92}"/>
                </a:ext>
              </a:extLst>
            </p:cNvPr>
            <p:cNvSpPr txBox="1"/>
            <p:nvPr/>
          </p:nvSpPr>
          <p:spPr>
            <a:xfrm rot="240000">
              <a:off x="5812121" y="1228528"/>
              <a:ext cx="1502159" cy="484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Quality of life in cities</a:t>
              </a:r>
              <a:endParaRPr lang="LID4096" sz="1100" kern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D6062CE-FDC0-4D94-85FA-2ABE7C8403F8}"/>
              </a:ext>
            </a:extLst>
          </p:cNvPr>
          <p:cNvGrpSpPr/>
          <p:nvPr/>
        </p:nvGrpSpPr>
        <p:grpSpPr>
          <a:xfrm>
            <a:off x="5099256" y="4595651"/>
            <a:ext cx="1554575" cy="536864"/>
            <a:chOff x="5785913" y="1202320"/>
            <a:chExt cx="1554575" cy="536864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B8BEE509-716B-4E44-81E0-5B5582459B6B}"/>
                </a:ext>
              </a:extLst>
            </p:cNvPr>
            <p:cNvSpPr/>
            <p:nvPr/>
          </p:nvSpPr>
          <p:spPr>
            <a:xfrm rot="240000">
              <a:off x="5785913" y="1202320"/>
              <a:ext cx="1554575" cy="53686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: Rounded Corners 4">
              <a:extLst>
                <a:ext uri="{FF2B5EF4-FFF2-40B4-BE49-F238E27FC236}">
                  <a16:creationId xmlns:a16="http://schemas.microsoft.com/office/drawing/2014/main" id="{47EB6F3C-9DDC-472E-99D2-97950C790F7F}"/>
                </a:ext>
              </a:extLst>
            </p:cNvPr>
            <p:cNvSpPr txBox="1"/>
            <p:nvPr/>
          </p:nvSpPr>
          <p:spPr>
            <a:xfrm rot="240000">
              <a:off x="5812121" y="1228528"/>
              <a:ext cx="1502159" cy="484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Security/Safety</a:t>
              </a:r>
              <a:endParaRPr lang="LID4096" sz="1100" kern="1200" dirty="0"/>
            </a:p>
          </p:txBody>
        </p:sp>
      </p:grp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7CA7D9CF-CB2F-48E5-BC40-64B21088EB0F}"/>
              </a:ext>
            </a:extLst>
          </p:cNvPr>
          <p:cNvGraphicFramePr/>
          <p:nvPr/>
        </p:nvGraphicFramePr>
        <p:xfrm>
          <a:off x="6501176" y="1578460"/>
          <a:ext cx="5690824" cy="4265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F2410926-14DC-4CC7-A233-23308EF291B9}"/>
              </a:ext>
            </a:extLst>
          </p:cNvPr>
          <p:cNvSpPr txBox="1"/>
          <p:nvPr/>
        </p:nvSpPr>
        <p:spPr>
          <a:xfrm>
            <a:off x="5695807" y="6279193"/>
            <a:ext cx="6092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… but a never changing, UNIQUE offer</a:t>
            </a:r>
            <a:endParaRPr lang="LID4096" sz="2800" b="1" dirty="0"/>
          </a:p>
        </p:txBody>
      </p:sp>
    </p:spTree>
    <p:extLst>
      <p:ext uri="{BB962C8B-B14F-4D97-AF65-F5344CB8AC3E}">
        <p14:creationId xmlns:p14="http://schemas.microsoft.com/office/powerpoint/2010/main" val="1654542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New reality for Public, Cooperative &amp; Social Housing Providers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2020-03-03T11:53:01Z</dcterms:created>
  <dcterms:modified xsi:type="dcterms:W3CDTF">2020-03-03T11:53:53Z</dcterms:modified>
</cp:coreProperties>
</file>